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5" r:id="rId7"/>
    <p:sldId id="262" r:id="rId8"/>
    <p:sldId id="263" r:id="rId9"/>
    <p:sldId id="264" r:id="rId10"/>
    <p:sldId id="25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84D81-F6AC-42A3-8946-A117B4149719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868EE-C6F5-49E4-864C-C2587604F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69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868EE-C6F5-49E4-864C-C2587604FE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75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C888A-6EB8-4BC5-8F1A-FB955B290C4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C9CD-20CD-40F2-9151-FC63EF0DC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484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C888A-6EB8-4BC5-8F1A-FB955B290C4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C9CD-20CD-40F2-9151-FC63EF0DC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9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C888A-6EB8-4BC5-8F1A-FB955B290C4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C9CD-20CD-40F2-9151-FC63EF0DC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04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C888A-6EB8-4BC5-8F1A-FB955B290C4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C9CD-20CD-40F2-9151-FC63EF0DC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73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C888A-6EB8-4BC5-8F1A-FB955B290C4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C9CD-20CD-40F2-9151-FC63EF0DC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2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C888A-6EB8-4BC5-8F1A-FB955B290C4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C9CD-20CD-40F2-9151-FC63EF0DC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77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C888A-6EB8-4BC5-8F1A-FB955B290C4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C9CD-20CD-40F2-9151-FC63EF0DC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16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C888A-6EB8-4BC5-8F1A-FB955B290C4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C9CD-20CD-40F2-9151-FC63EF0DC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82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C888A-6EB8-4BC5-8F1A-FB955B290C4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C9CD-20CD-40F2-9151-FC63EF0DC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023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C888A-6EB8-4BC5-8F1A-FB955B290C4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C9CD-20CD-40F2-9151-FC63EF0DC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0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C888A-6EB8-4BC5-8F1A-FB955B290C4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C9CD-20CD-40F2-9151-FC63EF0DC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76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C888A-6EB8-4BC5-8F1A-FB955B290C4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C9CD-20CD-40F2-9151-FC63EF0DC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85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C888A-6EB8-4BC5-8F1A-FB955B290C4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C9CD-20CD-40F2-9151-FC63EF0DC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2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C888A-6EB8-4BC5-8F1A-FB955B290C4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C9CD-20CD-40F2-9151-FC63EF0DC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92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C888A-6EB8-4BC5-8F1A-FB955B290C4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C9CD-20CD-40F2-9151-FC63EF0DC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44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C888A-6EB8-4BC5-8F1A-FB955B290C4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4C9CD-20CD-40F2-9151-FC63EF0DC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64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E5C888A-6EB8-4BC5-8F1A-FB955B290C4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864C9CD-20CD-40F2-9151-FC63EF0DC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2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E5C888A-6EB8-4BC5-8F1A-FB955B290C4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864C9CD-20CD-40F2-9151-FC63EF0DC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658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E70A5-3B8B-4443-AC37-ACCE94997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Deep Convolutional Encoder-Decoder Architecture for Pixel-wise Image Segmentation</a:t>
            </a:r>
            <a:endParaRPr lang="en-US" sz="4000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D2020-3607-43E2-A7A7-54C844A4DA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Yash Patel, Chandni Patel</a:t>
            </a:r>
          </a:p>
        </p:txBody>
      </p:sp>
    </p:spTree>
    <p:extLst>
      <p:ext uri="{BB962C8B-B14F-4D97-AF65-F5344CB8AC3E}">
        <p14:creationId xmlns:p14="http://schemas.microsoft.com/office/powerpoint/2010/main" val="280123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E845D-115D-488A-8CA2-BA05C142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300178"/>
            <a:ext cx="9905999" cy="3124199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45DC6-6240-41D2-A5BC-0C264F49A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1433623"/>
            <a:ext cx="9906000" cy="14478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2246025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7257-D905-4C21-825C-3697A31B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08837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PROBLEM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D8888-9244-4317-9DB8-089ADEDEA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18437"/>
            <a:ext cx="9905998" cy="4472763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semantic pixel-wise segmentation create deep fully convolutional neural network architecture. 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main purpose will be to understand spatial relationship between classes like road, sidewalk from road scenes through modelling appearances (road, building) and shapes (car, pedestrians).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retaining the boundary information from the extracted image representation.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1022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0E8C5-E56D-4F9E-BABD-6FA24A255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45042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F127B-6252-4BCD-9906-4C697CF0A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254643"/>
            <a:ext cx="9905998" cy="4536558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main component of SegNet is the decoder network that consists of a hierarchy of decoders.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each decoder we have corresponding encoder.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perform non-linear upsampling of the input feature maps, the decoders use the max-pooling indices received from the corresponding encoder.</a:t>
            </a:r>
          </a:p>
          <a:p>
            <a:endParaRPr lang="en-US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5CDDA-2D2F-4BD8-9E7F-D2ACFCCA294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803" y="3183255"/>
            <a:ext cx="5024393" cy="2874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004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97B5-9570-408B-921F-FAD135B2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34409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2B9F-B40D-4B76-A5E3-257DAC216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2271"/>
            <a:ext cx="9905998" cy="5578929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Cambridge-driving Labeled Video Database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CamVid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369 training, 100 validation, and 232 testing 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RGB images at 960 x 720 resolution.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resized the images to 128 x 128 resolution.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randomly 50% images are augmented for trained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horizontal flip, vertical flip, contrast, and brightness randomly to input images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flip corresponding output images.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EC83B-654B-4EFE-AA9E-035B329F68F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46" y="4352472"/>
            <a:ext cx="6445931" cy="1836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59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A8AC-816F-4300-B0AC-7891B6CE5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13144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ARCHITECTURE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E6B6DD-E829-467F-A055-46366868D52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0542" t="35692" r="11693" b="25452"/>
          <a:stretch/>
        </p:blipFill>
        <p:spPr bwMode="auto">
          <a:xfrm>
            <a:off x="641463" y="1783974"/>
            <a:ext cx="10909073" cy="3290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0308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18FB53-063D-4DC8-B487-19834FAB8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58" t="31486" r="29247" b="32369"/>
          <a:stretch/>
        </p:blipFill>
        <p:spPr>
          <a:xfrm>
            <a:off x="3160004" y="3712684"/>
            <a:ext cx="5949109" cy="24787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30CDBA-9781-4706-8B79-96BD5C5D0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90" t="42731" r="29247" b="21125"/>
          <a:stretch/>
        </p:blipFill>
        <p:spPr>
          <a:xfrm>
            <a:off x="3160004" y="583894"/>
            <a:ext cx="5871991" cy="2478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1E81DD-5728-4A18-9558-430AA96C3B0D}"/>
              </a:ext>
            </a:extLst>
          </p:cNvPr>
          <p:cNvSpPr txBox="1"/>
          <p:nvPr/>
        </p:nvSpPr>
        <p:spPr>
          <a:xfrm>
            <a:off x="5722344" y="2946130"/>
            <a:ext cx="1344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07570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A664-EB42-43F4-A907-1891347B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13144"/>
          </a:xfrm>
        </p:spPr>
        <p:txBody>
          <a:bodyPr>
            <a:normAutofit/>
          </a:bodyPr>
          <a:lstStyle/>
          <a:p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RESULTs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DEFEF4-C042-4DC4-8843-B0F5DDF43E7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7522" t="43495" r="52885" b="36562"/>
          <a:stretch/>
        </p:blipFill>
        <p:spPr bwMode="auto">
          <a:xfrm>
            <a:off x="1141413" y="1615605"/>
            <a:ext cx="4954587" cy="1813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D581CE-3F81-4D8F-A033-E16D99924942}"/>
              </a:ext>
            </a:extLst>
          </p:cNvPr>
          <p:cNvPicPr/>
          <p:nvPr/>
        </p:nvPicPr>
        <p:blipFill rotWithShape="1">
          <a:blip r:embed="rId3"/>
          <a:srcRect l="17414" t="45204" r="53099" b="34853"/>
          <a:stretch/>
        </p:blipFill>
        <p:spPr bwMode="auto">
          <a:xfrm>
            <a:off x="6220413" y="1615604"/>
            <a:ext cx="4826998" cy="1813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DD4D6E-45A6-48B1-9BF8-B3AC442CCD9C}"/>
              </a:ext>
            </a:extLst>
          </p:cNvPr>
          <p:cNvPicPr/>
          <p:nvPr/>
        </p:nvPicPr>
        <p:blipFill rotWithShape="1">
          <a:blip r:embed="rId4"/>
          <a:srcRect l="17414" t="44825" r="53099" b="35612"/>
          <a:stretch/>
        </p:blipFill>
        <p:spPr bwMode="auto">
          <a:xfrm>
            <a:off x="1141412" y="3908123"/>
            <a:ext cx="4954587" cy="1813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E0D823-6897-479B-B3C3-70A7241A086A}"/>
              </a:ext>
            </a:extLst>
          </p:cNvPr>
          <p:cNvPicPr/>
          <p:nvPr/>
        </p:nvPicPr>
        <p:blipFill rotWithShape="1">
          <a:blip r:embed="rId5"/>
          <a:srcRect l="17628" t="52612" r="53312" b="26685"/>
          <a:stretch/>
        </p:blipFill>
        <p:spPr bwMode="auto">
          <a:xfrm>
            <a:off x="6219638" y="3900270"/>
            <a:ext cx="4826997" cy="18212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04431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7FA8-4DAA-4173-9340-A29563DDE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02512"/>
          </a:xfrm>
        </p:spPr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EVALUATION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0E3EC0-C5CA-47FA-9E09-D1763E84C70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2116" t="28870" r="47862" b="9402"/>
          <a:stretch/>
        </p:blipFill>
        <p:spPr bwMode="auto">
          <a:xfrm>
            <a:off x="1141413" y="1359807"/>
            <a:ext cx="4361316" cy="50246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AA89E-8BE5-4185-A1F0-DAE8586DF504}"/>
              </a:ext>
            </a:extLst>
          </p:cNvPr>
          <p:cNvPicPr/>
          <p:nvPr/>
        </p:nvPicPr>
        <p:blipFill rotWithShape="1">
          <a:blip r:embed="rId3"/>
          <a:srcRect l="22661" t="45322" r="48574" b="45768"/>
          <a:stretch/>
        </p:blipFill>
        <p:spPr bwMode="auto">
          <a:xfrm>
            <a:off x="5758089" y="1359807"/>
            <a:ext cx="5289322" cy="12037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0E6264-A0A5-4DBE-8550-49D4DCF372F1}"/>
              </a:ext>
            </a:extLst>
          </p:cNvPr>
          <p:cNvPicPr/>
          <p:nvPr/>
        </p:nvPicPr>
        <p:blipFill rotWithShape="1">
          <a:blip r:embed="rId3"/>
          <a:srcRect l="22543" t="75404" r="48825" b="15289"/>
          <a:stretch/>
        </p:blipFill>
        <p:spPr bwMode="auto">
          <a:xfrm>
            <a:off x="5758088" y="2878545"/>
            <a:ext cx="5289321" cy="12037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5FBC92-A8D9-4BC6-B383-27F17933A834}"/>
              </a:ext>
            </a:extLst>
          </p:cNvPr>
          <p:cNvPicPr/>
          <p:nvPr/>
        </p:nvPicPr>
        <p:blipFill rotWithShape="1">
          <a:blip r:embed="rId4"/>
          <a:srcRect l="22543" t="57740" r="48611" b="33713"/>
          <a:stretch/>
        </p:blipFill>
        <p:spPr bwMode="auto">
          <a:xfrm>
            <a:off x="5758087" y="4397282"/>
            <a:ext cx="5289321" cy="12037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2903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4B04-44FB-41AF-A0BE-3B42C649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13144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B4058-2821-41BF-AD5B-0C7BE463A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222745"/>
            <a:ext cx="9905998" cy="4568456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Advantage of this model when compared to others:</a:t>
            </a:r>
          </a:p>
          <a:p>
            <a:pPr lvl="1"/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smaller size - 112 MB</a:t>
            </a:r>
          </a:p>
          <a:p>
            <a:pPr lvl="1"/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fewer parameters - 29,461,088</a:t>
            </a:r>
          </a:p>
          <a:p>
            <a:pPr lvl="1"/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increased training speed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Issues:</a:t>
            </a:r>
          </a:p>
          <a:p>
            <a:pPr lvl="1"/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Processing power</a:t>
            </a:r>
          </a:p>
          <a:p>
            <a:pPr lvl="1"/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Memory</a:t>
            </a:r>
          </a:p>
          <a:p>
            <a:pPr lvl="1"/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0410227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68</TotalTime>
  <Words>218</Words>
  <Application>Microsoft Office PowerPoint</Application>
  <PresentationFormat>Widescreen</PresentationFormat>
  <Paragraphs>39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Mesh</vt:lpstr>
      <vt:lpstr>Deep Convolutional Encoder-Decoder Architecture for Pixel-wise Image Segmentation</vt:lpstr>
      <vt:lpstr>PROBLEM</vt:lpstr>
      <vt:lpstr>approach</vt:lpstr>
      <vt:lpstr>Dataset</vt:lpstr>
      <vt:lpstr>ARCHITECTURE</vt:lpstr>
      <vt:lpstr>PowerPoint Presentation</vt:lpstr>
      <vt:lpstr>RESULTs</vt:lpstr>
      <vt:lpstr>EVALUATION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Chandni Patel</dc:creator>
  <cp:lastModifiedBy>Chandni Patel</cp:lastModifiedBy>
  <cp:revision>12</cp:revision>
  <dcterms:created xsi:type="dcterms:W3CDTF">2020-12-01T01:39:08Z</dcterms:created>
  <dcterms:modified xsi:type="dcterms:W3CDTF">2020-12-02T04:05:19Z</dcterms:modified>
</cp:coreProperties>
</file>